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9866313" cy="6735763"/>
  <p:defaultTextStyle>
    <a:defPPr>
      <a:defRPr lang="ja-JP"/>
    </a:defPPr>
    <a:lvl1pPr marL="0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78918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5783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36755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915673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9459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7351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352429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83134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3"/>
    <a:srgbClr val="FF0000"/>
    <a:srgbClr val="F6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04" autoAdjust="0"/>
  </p:normalViewPr>
  <p:slideViewPr>
    <p:cSldViewPr>
      <p:cViewPr varScale="1">
        <p:scale>
          <a:sx n="56" d="100"/>
          <a:sy n="56" d="100"/>
        </p:scale>
        <p:origin x="2414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4" y="2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1D7DE7E-E823-447D-85FE-34A5AE7EC08E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397620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4" y="6397620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9FC0E46-9B51-4D6D-A44B-66510EEDB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68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1" y="0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E653C9F-CCDE-4A45-B06E-1459802D78CD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9238" y="504825"/>
            <a:ext cx="17478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4" y="3198814"/>
            <a:ext cx="7893050" cy="3032126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6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1" y="6397626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0C7FF2A-C598-4850-A3B7-D9A2E7C1B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1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2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33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0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5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4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68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1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5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8" indent="0">
              <a:buNone/>
              <a:defRPr sz="2900"/>
            </a:lvl2pPr>
            <a:lvl3pPr marL="957837" indent="0">
              <a:buNone/>
              <a:defRPr sz="2500"/>
            </a:lvl3pPr>
            <a:lvl4pPr marL="1436755" indent="0">
              <a:buNone/>
              <a:defRPr sz="2100"/>
            </a:lvl4pPr>
            <a:lvl5pPr marL="1915673" indent="0">
              <a:buNone/>
              <a:defRPr sz="2100"/>
            </a:lvl5pPr>
            <a:lvl6pPr marL="2394591" indent="0">
              <a:buNone/>
              <a:defRPr sz="2100"/>
            </a:lvl6pPr>
            <a:lvl7pPr marL="2873511" indent="0">
              <a:buNone/>
              <a:defRPr sz="2100"/>
            </a:lvl7pPr>
            <a:lvl8pPr marL="3352429" indent="0">
              <a:buNone/>
              <a:defRPr sz="2100"/>
            </a:lvl8pPr>
            <a:lvl9pPr marL="383134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B4524-F4E5-4CAB-B49B-594633419C51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0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7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3" indent="-299324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4" indent="-239459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2" indent="-239459" algn="l" defTabSz="957837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1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0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88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0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8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5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3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29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4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png"/><Relationship Id="rId7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6481" y="3035081"/>
            <a:ext cx="6665038" cy="54874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4" y="90000"/>
            <a:ext cx="357108" cy="36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32656" y="108000"/>
            <a:ext cx="755830" cy="21171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彩の国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656" y="220734"/>
            <a:ext cx="755830" cy="243450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43313" y="4490603"/>
            <a:ext cx="4968553" cy="78205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ハローワークへ求人登録をしている、または予定がある。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就業場所が下記ハローワーク管内にある。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川越・東松山・所沢・飯能・朝霞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623268" y="90000"/>
            <a:ext cx="1075342" cy="843026"/>
          </a:xfrm>
          <a:prstGeom prst="ellipse">
            <a:avLst/>
          </a:prstGeom>
          <a:solidFill>
            <a:srgbClr val="FF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参加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無料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480774" y="442851"/>
            <a:ext cx="4096088" cy="36656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b="1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埼玉県企業人材サポートデスク川越主催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01208" y="8625408"/>
            <a:ext cx="1498485" cy="39733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受付時間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金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8913">
                        <a14:foregroundMark x1="43116" y1="11074" x2="34783" y2="15101"/>
                        <a14:foregroundMark x1="53986" y1="13423" x2="53261" y2="211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39" y="48393"/>
            <a:ext cx="462742" cy="531831"/>
          </a:xfrm>
          <a:prstGeom prst="rect">
            <a:avLst/>
          </a:prstGeom>
        </p:spPr>
      </p:pic>
      <p:sp>
        <p:nvSpPr>
          <p:cNvPr id="50" name="テキスト ボックス 14"/>
          <p:cNvSpPr txBox="1"/>
          <p:nvPr/>
        </p:nvSpPr>
        <p:spPr>
          <a:xfrm>
            <a:off x="810411" y="598945"/>
            <a:ext cx="761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18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3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55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73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9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51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429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34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埼玉県のマスコット</a:t>
            </a:r>
            <a:endParaRPr kumimoji="1"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「コバトン」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2728" y="9394969"/>
            <a:ext cx="355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C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https://hwus.jp/company/</a:t>
            </a:r>
            <a:endParaRPr lang="ja-JP" altLang="en-US" dirty="0">
              <a:solidFill>
                <a:srgbClr val="C0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615714" y="6357929"/>
            <a:ext cx="4968553" cy="38740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「参加申込書」をメールまたは</a:t>
            </a:r>
            <a:r>
              <a:rPr lang="en-US" altLang="ja-JP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でお送りください。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642817" y="5331290"/>
            <a:ext cx="3904923" cy="38740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埼玉県内での就職を希望される方。</a:t>
            </a:r>
            <a:endParaRPr lang="en-US" altLang="ja-JP" sz="15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6134" y="4585339"/>
            <a:ext cx="1439982" cy="2228017"/>
            <a:chOff x="217764" y="4386873"/>
            <a:chExt cx="1439982" cy="2228017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217764" y="4386873"/>
              <a:ext cx="1421152" cy="442929"/>
              <a:chOff x="-2006851" y="2686302"/>
              <a:chExt cx="1480319" cy="223928"/>
            </a:xfrm>
          </p:grpSpPr>
          <p:sp>
            <p:nvSpPr>
              <p:cNvPr id="38" name="角丸四角形 37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-1789335" y="2723145"/>
                <a:ext cx="1262803" cy="999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対象企業</a:t>
                </a:r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232279" y="6171961"/>
              <a:ext cx="1406638" cy="442929"/>
              <a:chOff x="-1989754" y="2723848"/>
              <a:chExt cx="1465201" cy="223928"/>
            </a:xfrm>
          </p:grpSpPr>
          <p:sp>
            <p:nvSpPr>
              <p:cNvPr id="41" name="角丸四角形 40"/>
              <p:cNvSpPr/>
              <p:nvPr/>
            </p:nvSpPr>
            <p:spPr>
              <a:xfrm>
                <a:off x="-1989754" y="2723848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-1787356" y="2756688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申込方法</a:t>
                </a: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217764" y="5106918"/>
              <a:ext cx="1439982" cy="442929"/>
              <a:chOff x="-2006851" y="2762812"/>
              <a:chExt cx="1499933" cy="223928"/>
            </a:xfrm>
          </p:grpSpPr>
          <p:sp>
            <p:nvSpPr>
              <p:cNvPr id="47" name="角丸四角形 46"/>
              <p:cNvSpPr/>
              <p:nvPr/>
            </p:nvSpPr>
            <p:spPr>
              <a:xfrm>
                <a:off x="-2006851" y="2762812"/>
                <a:ext cx="1355986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-1769721" y="2800242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 象 者</a:t>
                </a:r>
              </a:p>
            </p:txBody>
          </p:sp>
        </p:grpSp>
        <p:grpSp>
          <p:nvGrpSpPr>
            <p:cNvPr id="56" name="グループ化 55"/>
            <p:cNvGrpSpPr/>
            <p:nvPr/>
          </p:nvGrpSpPr>
          <p:grpSpPr>
            <a:xfrm>
              <a:off x="230479" y="5655474"/>
              <a:ext cx="1408437" cy="415025"/>
              <a:chOff x="-1993607" y="2749635"/>
              <a:chExt cx="1467075" cy="209821"/>
            </a:xfrm>
          </p:grpSpPr>
          <p:sp>
            <p:nvSpPr>
              <p:cNvPr id="57" name="角丸四角形 56"/>
              <p:cNvSpPr/>
              <p:nvPr/>
            </p:nvSpPr>
            <p:spPr>
              <a:xfrm>
                <a:off x="-1993607" y="2749635"/>
                <a:ext cx="1357860" cy="209821"/>
              </a:xfrm>
              <a:prstGeom prst="roundRect">
                <a:avLst>
                  <a:gd name="adj" fmla="val 30944"/>
                </a:avLst>
              </a:prstGeom>
              <a:solidFill>
                <a:schemeClr val="accent6">
                  <a:lumMod val="75000"/>
                </a:schemeClr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-1789335" y="2768123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会　　場</a:t>
                </a: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625429" y="5874106"/>
            <a:ext cx="5458375" cy="335783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5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 ウェスタ川越内　会議室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50157" y="7267083"/>
            <a:ext cx="34171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埼玉県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川越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新宿町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1-17-17</a:t>
            </a:r>
          </a:p>
          <a:p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川越線・東武東上線「川越駅」西口から徒歩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西武新宿線「本川越駅」より徒歩１５分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72716" y="2098841"/>
            <a:ext cx="5436604" cy="830534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主に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就職支援セミナー参加者を対象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に、セミナーに引き続いて実施します。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会社概要・募集職種等の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企業説明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の後に、希望者がいた場合は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F6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個別相談会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83519" y="3190447"/>
            <a:ext cx="6694110" cy="1087015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●運営は埼玉県が行います。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●企業紹介シート、ホームページ、当所主催のセミナー等で広く紹介することができます。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●オンラインでの回もありますので、遠隔地にお住まいの方との面接や企業ＰＲもできます。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●開催日が月ごとに決まっております。日程はご相談ください。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8" y="9011452"/>
            <a:ext cx="744598" cy="74459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231589" y="819249"/>
            <a:ext cx="610936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企業説明会・個別相談会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74294" y="1578161"/>
            <a:ext cx="3441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参加企業募集のお知らせ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1393" y="8573222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r>
              <a:rPr kumimoji="1" lang="en-US" altLang="ja-JP" sz="14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4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91284" y="8626688"/>
            <a:ext cx="3962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埼玉県企業人材サポートデスク川越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7950" y="8986705"/>
            <a:ext cx="5340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TEL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049-265-6310   FAX   049-265-6391</a:t>
            </a:r>
            <a:endParaRPr kumimoji="1" lang="ja-JP" altLang="en-US" sz="2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1268760" y="9437547"/>
            <a:ext cx="1152128" cy="309093"/>
          </a:xfrm>
          <a:prstGeom prst="rect">
            <a:avLst/>
          </a:prstGeom>
          <a:solidFill>
            <a:srgbClr val="C0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</a:p>
        </p:txBody>
      </p:sp>
      <p:pic>
        <p:nvPicPr>
          <p:cNvPr id="1027" name="Picture 3" descr="C:\Users\hi.suzuki\AppData\Local\Microsoft\Windows\Temporary Internet Files\Content.IE5\Z1DER1EN\MC900371060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32" y="9442427"/>
            <a:ext cx="463560" cy="3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258849" y="1616386"/>
            <a:ext cx="1204131" cy="44413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18718" y="165364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毎週開催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45C0D5C4-F6B8-42DA-B555-E7A65DB3952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526" y="6897053"/>
            <a:ext cx="2322402" cy="1521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accent2">
                <a:lumMod val="75000"/>
              </a:schemeClr>
            </a:solidFill>
          </a:ln>
          <a:effectLst>
            <a:reflection blurRad="12700" stA="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5232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389695"/>
            <a:ext cx="6803940" cy="811885"/>
          </a:xfrm>
        </p:spPr>
        <p:txBody>
          <a:bodyPr>
            <a:normAutofit fontScale="90000"/>
          </a:bodyPr>
          <a:lstStyle/>
          <a:p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埼玉県企業人材サポートデスク川越主催</a:t>
            </a:r>
            <a:b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27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「企業説明会・個別相談会」</a:t>
            </a:r>
            <a:r>
              <a:rPr lang="ja-JP" altLang="en-US" sz="3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参加申込書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5045" y="8118141"/>
            <a:ext cx="6600289" cy="936097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お申込み　メール　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a4510-12@pref.saitama.lg.jp</a:t>
            </a:r>
          </a:p>
          <a:p>
            <a:pPr marL="0" indent="0">
              <a:buNone/>
            </a:pPr>
            <a:r>
              <a:rPr lang="ja-JP" altLang="en-US" b="1" dirty="0"/>
              <a:t>　　　　　　</a:t>
            </a:r>
            <a:r>
              <a:rPr lang="en-US" altLang="ja-JP" sz="3300" b="1" dirty="0"/>
              <a:t>FAX</a:t>
            </a:r>
            <a:r>
              <a:rPr lang="ja-JP" altLang="en-US" sz="1600" dirty="0"/>
              <a:t>　</a:t>
            </a:r>
            <a:r>
              <a:rPr lang="ja-JP" altLang="en-US" sz="1600" b="1" dirty="0"/>
              <a:t>　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049-265-6391</a:t>
            </a:r>
            <a:endParaRPr lang="ja-JP" altLang="en-US" sz="25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20972" y="8049344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93942" y="9054238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81813" y="9123034"/>
            <a:ext cx="6858000" cy="417102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埼玉県企業人材サポートデスク川越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U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＿</a:t>
            </a:r>
            <a:r>
              <a:rPr lang="en-US" altLang="ja-JP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PLACE 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３階　川越市民サービスステーション内）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107397" y="1280592"/>
            <a:ext cx="6669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869185" y="6286399"/>
            <a:ext cx="2748741" cy="305006"/>
          </a:xfrm>
          <a:prstGeom prst="rect">
            <a:avLst/>
          </a:prstGeom>
          <a:noFill/>
        </p:spPr>
        <p:txBody>
          <a:bodyPr wrap="none" lIns="88697" tIns="44348" rIns="88697" bIns="44348" rtlCol="0">
            <a:spAutoFit/>
          </a:bodyPr>
          <a:lstStyle/>
          <a:p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募集職種は複数でも構いません。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574472"/>
              </p:ext>
            </p:extLst>
          </p:nvPr>
        </p:nvGraphicFramePr>
        <p:xfrm>
          <a:off x="240074" y="2021025"/>
          <a:ext cx="6377852" cy="4196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48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会社名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3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住　所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2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担当者名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部署名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4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電話＆</a:t>
                      </a:r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endParaRPr kumimoji="1" lang="ja-JP" altLang="en-US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TEL:</a:t>
                      </a:r>
                    </a:p>
                    <a:p>
                      <a:endParaRPr kumimoji="1" lang="en-US" altLang="ja-JP" sz="5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FAX</a:t>
                      </a:r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：</a:t>
                      </a:r>
                    </a:p>
                  </a:txBody>
                  <a:tcPr marL="87086" marR="87086" marT="44928" marB="4492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43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募集職種</a:t>
                      </a:r>
                    </a:p>
                  </a:txBody>
                  <a:tcPr marL="87086" marR="87086" marT="44928" marB="449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職種名①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66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職種名②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66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職種名③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8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　考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en-US" altLang="ja-JP" sz="10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277838" y="1514089"/>
            <a:ext cx="2472584" cy="2570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申込日：　　  　　　年　　 　月　　 　日</a:t>
            </a:r>
            <a:endParaRPr kumimoji="1" lang="ja-JP" altLang="en-US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4395" y="6732281"/>
            <a:ext cx="6515010" cy="113600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ハローワーク求人番号について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●ハローワークに求人登録している場合は、求人番号をご記入ください。こちらに記載された求人票を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参考にして「企業紹介シート」を作成します。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●求人番号は、本説明会参加者が応募可能なものをご記入ください。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●ハローワークヘ求人申込み中の場合は、求人番号は空欄で構いません。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DB2924-1EE9-47BF-A323-35C3DBFAB465}"/>
              </a:ext>
            </a:extLst>
          </p:cNvPr>
          <p:cNvSpPr txBox="1"/>
          <p:nvPr/>
        </p:nvSpPr>
        <p:spPr>
          <a:xfrm>
            <a:off x="2119547" y="3296816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602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2335</TotalTime>
  <Words>439</Words>
  <Application>Microsoft Office PowerPoint</Application>
  <PresentationFormat>A4 210 x 297 mm</PresentationFormat>
  <Paragraphs>72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HG丸ｺﾞｼｯｸM-PRO</vt:lpstr>
      <vt:lpstr>Meiryo UI</vt:lpstr>
      <vt:lpstr>Arial</vt:lpstr>
      <vt:lpstr>Calibri</vt:lpstr>
      <vt:lpstr>Office ​​テーマ</vt:lpstr>
      <vt:lpstr>PowerPoint プレゼンテーション</vt:lpstr>
      <vt:lpstr>埼玉県企業人材サポートデスク川越主催 「企業説明会・個別相談会」　参加申込書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小林 一智</cp:lastModifiedBy>
  <cp:revision>229</cp:revision>
  <cp:lastPrinted>2023-03-24T08:32:49Z</cp:lastPrinted>
  <dcterms:created xsi:type="dcterms:W3CDTF">2013-10-22T03:47:16Z</dcterms:created>
  <dcterms:modified xsi:type="dcterms:W3CDTF">2024-04-23T01:52:50Z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1221858628</vt:i4>
  </property>
  <property fmtid="{D5CDD505-2E9C-101B-9397-08002B2CF9AE}" pid="3" name="_NewReviewCycle">
    <vt:lpwstr/>
  </property>
  <property fmtid="{D5CDD505-2E9C-101B-9397-08002B2CF9AE}" pid="4" name="_EmailSubject">
    <vt:lpwstr>企業面接会チラシ（訂正版）について</vt:lpwstr>
  </property>
  <property fmtid="{D5CDD505-2E9C-101B-9397-08002B2CF9AE}" pid="5" name="_AuthorEmail">
    <vt:lpwstr>yasuhiro.maebashi@inte.co.jp</vt:lpwstr>
  </property>
  <property fmtid="{D5CDD505-2E9C-101B-9397-08002B2CF9AE}" pid="6" name="_AuthorEmailDisplayName">
    <vt:lpwstr>前橋 康裕</vt:lpwstr>
  </property>
  <property fmtid="{D5CDD505-2E9C-101B-9397-08002B2CF9AE}" pid="7" name="_PreviousAdHocReviewCycleID">
    <vt:i4>-744363837</vt:i4>
  </property>
</Properties>
</file>